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09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Trang Chủ: Website Bán Sản Phẩm Từ Sen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Chào mừng 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đến GOLDEN LOTUS,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nơi hội tụ những sản phẩm từ sen 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tinh túy. Logo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và slogan phản ánh sứ mệnh chăm sóc sức khỏe từ thiên nhiên.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26687" y="5497949"/>
            <a:ext cx="356699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>
                <a:solidFill>
                  <a:srgbClr val="2B3541"/>
                </a:solidFill>
                <a:latin typeface="Funnel Sans Bold" pitchFamily="34" charset="0"/>
                <a:ea typeface="Funnel Sans Bold" pitchFamily="34" charset="-122"/>
              </a:rPr>
              <a:t>Tô Phước Đầy 0022410911</a:t>
            </a:r>
            <a:endParaRPr lang="en-US" sz="23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BF8D34D-B7B9-6938-ED42-183B4446A3F9}"/>
              </a:ext>
            </a:extLst>
          </p:cNvPr>
          <p:cNvSpPr/>
          <p:nvPr/>
        </p:nvSpPr>
        <p:spPr>
          <a:xfrm>
            <a:off x="6826687" y="6210022"/>
            <a:ext cx="356699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>
                <a:solidFill>
                  <a:srgbClr val="2B3541"/>
                </a:solidFill>
                <a:latin typeface="Funnel Sans Bold" pitchFamily="34" charset="0"/>
                <a:ea typeface="Funnel Sans Bold" pitchFamily="34" charset="-122"/>
              </a:rPr>
              <a:t>GVHD: Tô Thanh Hải</a:t>
            </a:r>
            <a:endParaRPr lang="en-US" sz="23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5A78C-4C32-0459-2FEF-406B8BA68290}"/>
              </a:ext>
            </a:extLst>
          </p:cNvPr>
          <p:cNvSpPr/>
          <p:nvPr/>
        </p:nvSpPr>
        <p:spPr>
          <a:xfrm>
            <a:off x="12766876" y="7569843"/>
            <a:ext cx="1863524" cy="659757"/>
          </a:xfrm>
          <a:prstGeom prst="ellipse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3404"/>
            <a:ext cx="4897517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Giới Thiệu Về Website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" y="1703784"/>
            <a:ext cx="6348174" cy="4343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732" y="1678067"/>
            <a:ext cx="269521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Nguồn Gốc và Sứ Mệnh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72732" y="2184202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Chúng tôi mang đến sản phẩm sen chất lượng, tôn vinh giá trị thiên nhiên Việt.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732" y="3044547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Sản Phẩm Đa Dạng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72732" y="3550682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Trà sen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732" y="3950137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Hạt sen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2732" y="4349591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Thực phẩm chế biến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732" y="4749046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Mỹ phẩm và thủ công mỹ nghệ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732" y="5281613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Cam Kết Chất Lượng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572732" y="5787747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Đảm bảo nguồn gốc rõ ràng, an toàn và thân thiện môi trường.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4831BE-D350-010B-0541-BDC2D0F3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862" y="7571175"/>
            <a:ext cx="1865538" cy="658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2AEF5-5E10-7803-94B9-BC6012AC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1206508"/>
            <a:ext cx="10982325" cy="6410325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A0CE747-8C72-E5BC-9033-B36C8BF07B76}"/>
              </a:ext>
            </a:extLst>
          </p:cNvPr>
          <p:cNvSpPr/>
          <p:nvPr/>
        </p:nvSpPr>
        <p:spPr>
          <a:xfrm>
            <a:off x="566642" y="424508"/>
            <a:ext cx="4897517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Sơ đồ Usecase</a:t>
            </a:r>
            <a:endParaRPr lang="en-US" sz="3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BDC4F6-81D5-3EEC-F85A-9BB02DC20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862" y="7571175"/>
            <a:ext cx="1865538" cy="65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5E3A2F7-577A-58EE-3534-5070E4FE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437" y="7548025"/>
            <a:ext cx="1865538" cy="658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2D14CD-0831-0D7D-B8CF-782C4013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7" y="228600"/>
            <a:ext cx="14068425" cy="777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A34213-8C2F-BD5F-DC77-BA9B9E139D6C}"/>
              </a:ext>
            </a:extLst>
          </p:cNvPr>
          <p:cNvSpPr txBox="1"/>
          <p:nvPr/>
        </p:nvSpPr>
        <p:spPr>
          <a:xfrm>
            <a:off x="322747" y="387275"/>
            <a:ext cx="4808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Funnel Display"/>
              </a:rPr>
              <a:t>Sơ đồ 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Công Nghệ Sử Dụng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ReactJS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19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</a:rPr>
              <a:t>Spring Java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7071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Postman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1AC780-7525-DAC7-6AE2-A5B696C3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88" y="1682115"/>
            <a:ext cx="1339189" cy="133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BD98C-4FEE-AA4C-C5EC-0CF5C0D0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54" y="3243112"/>
            <a:ext cx="957224" cy="957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BAC32-AF46-7D3D-8435-F8E366A0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347" y="4688297"/>
            <a:ext cx="1260119" cy="12630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DF4CA4-70CD-E26C-4CCE-C8C45617F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4862" y="7574029"/>
            <a:ext cx="1865538" cy="658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EE47F1-A5F9-DA22-60C4-238BD8A9E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286" y="6460120"/>
            <a:ext cx="1158240" cy="1158240"/>
          </a:xfrm>
          <a:prstGeom prst="rect">
            <a:avLst/>
          </a:prstGeom>
        </p:spPr>
      </p:pic>
      <p:sp>
        <p:nvSpPr>
          <p:cNvPr id="23" name="Text 8">
            <a:extLst>
              <a:ext uri="{FF2B5EF4-FFF2-40B4-BE49-F238E27FC236}">
                <a16:creationId xmlns:a16="http://schemas.microsoft.com/office/drawing/2014/main" id="{693CDE10-8A16-22E4-7066-1602D172F869}"/>
              </a:ext>
            </a:extLst>
          </p:cNvPr>
          <p:cNvSpPr/>
          <p:nvPr/>
        </p:nvSpPr>
        <p:spPr>
          <a:xfrm>
            <a:off x="7254359" y="51202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11394-569C-E4EA-4D0B-E353CCB27828}"/>
              </a:ext>
            </a:extLst>
          </p:cNvPr>
          <p:cNvSpPr txBox="1"/>
          <p:nvPr/>
        </p:nvSpPr>
        <p:spPr>
          <a:xfrm>
            <a:off x="6862644" y="6644640"/>
            <a:ext cx="250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API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1624" y="1411464"/>
            <a:ext cx="79152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Tính Năng Chính Của Website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61624" y="27137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Tìm Kiếm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561624" y="33050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Tìm theo tên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chức năng quản lý,…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561624" y="3927374"/>
            <a:ext cx="31168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Xem chi tiết sản phẩm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61624" y="45186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</a:rPr>
              <a:t>Hỗ trợ xem chi tiết sản phẩm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069718" y="30042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</a:rPr>
              <a:t>Quản lý sản phẩm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077338" y="35954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</a:rPr>
              <a:t>Quản lý nhân viên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069718" y="4217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Quản lý </a:t>
            </a: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Tài Khoản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077338" y="48090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Quản nhà cung cấp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70573-5FED-EAA5-564E-A3BBF960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862" y="7657962"/>
            <a:ext cx="1865538" cy="658425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43392A2E-E949-0C12-18DF-A9DEA76AF54B}"/>
              </a:ext>
            </a:extLst>
          </p:cNvPr>
          <p:cNvSpPr/>
          <p:nvPr/>
        </p:nvSpPr>
        <p:spPr>
          <a:xfrm>
            <a:off x="8069718" y="24537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Quản loại sản phẩm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39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Kết Luận Và Tiềm Năng Phát Triển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060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Website GOLDEN LOTUS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đem lại sản phẩm sen chất lượng cao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34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Ưu điểm vượt trội về nguồn gốc, đa dạng sản phẩm, và giải pháp công nghệ hiện đại.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117D0-5B25-E89A-00BC-ABB529062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862" y="7571175"/>
            <a:ext cx="1865538" cy="658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Trân trọng cảm ơn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142</TotalTime>
  <Words>235</Words>
  <Application>Microsoft Office PowerPoint</Application>
  <PresentationFormat>Custom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Funnel Display</vt:lpstr>
      <vt:lpstr>Funnel Sans</vt:lpstr>
      <vt:lpstr>Funnel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Phước Đầy Tô</cp:lastModifiedBy>
  <cp:revision>5</cp:revision>
  <dcterms:created xsi:type="dcterms:W3CDTF">2025-05-11T05:13:25Z</dcterms:created>
  <dcterms:modified xsi:type="dcterms:W3CDTF">2025-05-11T07:59:51Z</dcterms:modified>
</cp:coreProperties>
</file>